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4C9D8-ED56-4D10-AF27-D460F107DAE7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FD5CB-BFF7-4DCB-92BE-A030E4AD6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4C9D8-ED56-4D10-AF27-D460F107DAE7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FD5CB-BFF7-4DCB-92BE-A030E4AD6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4C9D8-ED56-4D10-AF27-D460F107DAE7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FD5CB-BFF7-4DCB-92BE-A030E4AD6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4C9D8-ED56-4D10-AF27-D460F107DAE7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FD5CB-BFF7-4DCB-92BE-A030E4AD6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4C9D8-ED56-4D10-AF27-D460F107DAE7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FD5CB-BFF7-4DCB-92BE-A030E4AD6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4C9D8-ED56-4D10-AF27-D460F107DAE7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FD5CB-BFF7-4DCB-92BE-A030E4AD6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4C9D8-ED56-4D10-AF27-D460F107DAE7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FD5CB-BFF7-4DCB-92BE-A030E4AD6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4C9D8-ED56-4D10-AF27-D460F107DAE7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FD5CB-BFF7-4DCB-92BE-A030E4AD6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4C9D8-ED56-4D10-AF27-D460F107DAE7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FD5CB-BFF7-4DCB-92BE-A030E4AD6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4C9D8-ED56-4D10-AF27-D460F107DAE7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FD5CB-BFF7-4DCB-92BE-A030E4AD6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14C9D8-ED56-4D10-AF27-D460F107DAE7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4FD5CB-BFF7-4DCB-92BE-A030E4AD6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14C9D8-ED56-4D10-AF27-D460F107DAE7}" type="datetimeFigureOut">
              <a:rPr lang="en-US" smtClean="0"/>
              <a:pPr/>
              <a:t>4/16/2013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4FD5CB-BFF7-4DCB-92BE-A030E4AD63A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u="sng" dirty="0" smtClean="0">
                <a:latin typeface="Comic Sans MS" pitchFamily="66" charset="0"/>
              </a:rPr>
              <a:t>What to pack – Orlando 2013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lvl="0"/>
            <a:r>
              <a:rPr lang="en-US" dirty="0" smtClean="0">
                <a:latin typeface="Comic Sans MS" pitchFamily="66" charset="0"/>
              </a:rPr>
              <a:t>1 medium sized suitcase marked with name and bus #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1 carry-on bag  (need to include park items for Thursday)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2 -3 pairs of pants/shorts that are comfortable for non-performance days 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4-5 T-shirts 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1 sweat shirt or light jacket 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Personal items (toothbrush, toothpaste, deodorant, shampoo, hairbrush, socks, underwear, etc.) 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Hat, </a:t>
            </a:r>
            <a:r>
              <a:rPr lang="en-US" u="sng" dirty="0" smtClean="0">
                <a:latin typeface="Comic Sans MS" pitchFamily="66" charset="0"/>
              </a:rPr>
              <a:t>sunscreen</a:t>
            </a:r>
            <a:r>
              <a:rPr lang="en-US" dirty="0" smtClean="0">
                <a:latin typeface="Comic Sans MS" pitchFamily="66" charset="0"/>
              </a:rPr>
              <a:t> and sunglasses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Swim suit and towel for pool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Camera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Shoes, flip flops, wet-wear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Performance attire packed in Garment Bag (Guys: tuxedo, white tux shirts, studs, black shoes, black pants, black socks, and cummerbund and bow tie.   Ladies: black concert dresses, black stockings, and closed-toed, black shoes)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Jazz Band Attire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Instrument, Music and needed accessories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Bus clothes (bus might be cold) so a blanket and pillow might be comfortable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Items for bus - </a:t>
            </a:r>
            <a:r>
              <a:rPr lang="en-US" dirty="0" err="1" smtClean="0">
                <a:latin typeface="Comic Sans MS" pitchFamily="66" charset="0"/>
              </a:rPr>
              <a:t>Ipod</a:t>
            </a:r>
            <a:r>
              <a:rPr lang="en-US" dirty="0" smtClean="0">
                <a:latin typeface="Comic Sans MS" pitchFamily="66" charset="0"/>
              </a:rPr>
              <a:t>, headphones, DVD’s, etc.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Snacks for bus, games, books, homework, etc</a:t>
            </a:r>
          </a:p>
          <a:p>
            <a:pPr lvl="0"/>
            <a:r>
              <a:rPr lang="en-US" dirty="0" smtClean="0">
                <a:latin typeface="Comic Sans MS" pitchFamily="66" charset="0"/>
              </a:rPr>
              <a:t>Spending Money – discussed in “Rules to Live By” 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</Words>
  <Application>Microsoft Office PowerPoint</Application>
  <PresentationFormat>On-screen Show (4:3)</PresentationFormat>
  <Paragraphs>18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What to pack – Orlando 2013</vt:lpstr>
    </vt:vector>
  </TitlesOfParts>
  <Company>NASA/ODIN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to pack – Orlando 2013</dc:title>
  <dc:creator>memcgrat</dc:creator>
  <cp:lastModifiedBy>.</cp:lastModifiedBy>
  <cp:revision>1</cp:revision>
  <dcterms:created xsi:type="dcterms:W3CDTF">2013-04-16T03:15:49Z</dcterms:created>
  <dcterms:modified xsi:type="dcterms:W3CDTF">2013-04-16T14:00:01Z</dcterms:modified>
</cp:coreProperties>
</file>